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Source Code Pro"/>
      <p:regular r:id="rId12"/>
      <p:bold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SourceCodePro-bold.fntdata"/><Relationship Id="rId12" Type="http://schemas.openxmlformats.org/officeDocument/2006/relationships/font" Target="fonts/SourceCodePr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c02e0fc8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c02e0fc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c02e0fc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c02e0f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hyperlink" Target="mailto:dsa6006@naver.com" TargetMode="External"/><Relationship Id="rId4" Type="http://schemas.openxmlformats.org/officeDocument/2006/relationships/hyperlink" Target="mailto:dsa6006@naver.com" TargetMode="External"/><Relationship Id="rId5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정은영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rial"/>
                <a:ea typeface="Arial"/>
                <a:cs typeface="Arial"/>
                <a:sym typeface="Arial"/>
              </a:rPr>
              <a:t>웹개발자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포트폴리오 샘플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웹 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페이지 제작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159300" y="1923000"/>
            <a:ext cx="2960400" cy="13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800"/>
              <a:t>HTML/CSS를 </a:t>
            </a:r>
            <a:r>
              <a:rPr lang="ko" sz="1800">
                <a:latin typeface="Arial"/>
                <a:ea typeface="Arial"/>
                <a:cs typeface="Arial"/>
                <a:sym typeface="Arial"/>
              </a:rPr>
              <a:t>이용해 에어비앤비 웹 페이지를 카피하여 제작하였습니다.</a:t>
            </a:r>
            <a:endParaRPr sz="1800"/>
          </a:p>
        </p:txBody>
      </p:sp>
      <p:pic>
        <p:nvPicPr>
          <p:cNvPr descr="열려 있는 Chromebook 노트북"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093" y="697325"/>
            <a:ext cx="6529057" cy="387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375" y="999700"/>
            <a:ext cx="4853300" cy="275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6"/>
          <p:cNvCxnSpPr/>
          <p:nvPr/>
        </p:nvCxnSpPr>
        <p:spPr>
          <a:xfrm>
            <a:off x="281025" y="3267083"/>
            <a:ext cx="8398800" cy="17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p16"/>
          <p:cNvSpPr txBox="1"/>
          <p:nvPr>
            <p:ph idx="4294967295" type="body"/>
          </p:nvPr>
        </p:nvSpPr>
        <p:spPr>
          <a:xfrm>
            <a:off x="318850" y="33147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/>
              <a:t>Header</a:t>
            </a:r>
            <a:endParaRPr b="1" sz="2100"/>
          </a:p>
        </p:txBody>
      </p:sp>
      <p:sp>
        <p:nvSpPr>
          <p:cNvPr id="83" name="Google Shape;83;p16"/>
          <p:cNvSpPr txBox="1"/>
          <p:nvPr>
            <p:ph idx="4294967295" type="body"/>
          </p:nvPr>
        </p:nvSpPr>
        <p:spPr>
          <a:xfrm>
            <a:off x="318850" y="3770850"/>
            <a:ext cx="83301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Arial"/>
                <a:ea typeface="Arial"/>
                <a:cs typeface="Arial"/>
                <a:sym typeface="Arial"/>
              </a:rPr>
              <a:t>Header</a:t>
            </a:r>
            <a:r>
              <a:rPr lang="ko" sz="1000"/>
              <a:t> </a:t>
            </a:r>
            <a:r>
              <a:rPr lang="ko" sz="1000">
                <a:latin typeface="Arial"/>
                <a:ea typeface="Arial"/>
                <a:cs typeface="Arial"/>
                <a:sym typeface="Arial"/>
              </a:rPr>
              <a:t>두 섹션으로 나누어 로고와 메인을</a:t>
            </a:r>
            <a:r>
              <a:rPr lang="ko" sz="1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400" u="sng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display: grid </a:t>
            </a:r>
            <a:r>
              <a:rPr lang="ko" sz="1000">
                <a:latin typeface="Arial"/>
                <a:ea typeface="Arial"/>
                <a:cs typeface="Arial"/>
                <a:sym typeface="Arial"/>
              </a:rPr>
              <a:t>하여 양쪽으로 배치하였습니다.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Arial"/>
                <a:ea typeface="Arial"/>
                <a:cs typeface="Arial"/>
                <a:sym typeface="Arial"/>
              </a:rPr>
              <a:t>또 Header는 </a:t>
            </a:r>
            <a:r>
              <a:rPr b="1" lang="ko" sz="1400" u="sng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position:relative</a:t>
            </a:r>
            <a:r>
              <a:rPr lang="ko" sz="1000">
                <a:latin typeface="Arial"/>
                <a:ea typeface="Arial"/>
                <a:cs typeface="Arial"/>
                <a:sym typeface="Arial"/>
              </a:rPr>
              <a:t>로 오른쪽 위 상단 메뉴는 </a:t>
            </a:r>
            <a:r>
              <a:rPr b="1" lang="ko" sz="1400" u="sng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position:</a:t>
            </a:r>
            <a:r>
              <a:rPr b="1" lang="ko" sz="1400" u="sng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absolute</a:t>
            </a:r>
            <a:r>
              <a:rPr lang="ko" sz="1000">
                <a:latin typeface="Arial"/>
                <a:ea typeface="Arial"/>
                <a:cs typeface="Arial"/>
                <a:sym typeface="Arial"/>
              </a:rPr>
              <a:t>로 주어 다른 크기의 화면에서도 깨지지 않게 하였습니다.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Arial"/>
                <a:ea typeface="Arial"/>
                <a:cs typeface="Arial"/>
                <a:sym typeface="Arial"/>
              </a:rPr>
              <a:t>중간의 검색창은 화면크기에 반응하게끔  </a:t>
            </a:r>
            <a:r>
              <a:rPr b="1" lang="ko" sz="1400" u="sng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media(max-width)</a:t>
            </a:r>
            <a:r>
              <a:rPr lang="ko" sz="1000">
                <a:latin typeface="Arial"/>
                <a:ea typeface="Arial"/>
                <a:cs typeface="Arial"/>
                <a:sym typeface="Arial"/>
              </a:rPr>
              <a:t>를 1000px로 조절하</a:t>
            </a:r>
            <a:r>
              <a:rPr lang="ko" sz="1000">
                <a:latin typeface="Arial"/>
                <a:ea typeface="Arial"/>
                <a:cs typeface="Arial"/>
                <a:sym typeface="Arial"/>
              </a:rPr>
              <a:t>여 </a:t>
            </a:r>
            <a:r>
              <a:rPr lang="ko" sz="1000">
                <a:latin typeface="Arial"/>
                <a:ea typeface="Arial"/>
                <a:cs typeface="Arial"/>
                <a:sym typeface="Arial"/>
              </a:rPr>
              <a:t>1000px이하로 줄어들게되면 늘어나도록 설정하였습니다.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Arial"/>
                <a:ea typeface="Arial"/>
                <a:cs typeface="Arial"/>
                <a:sym typeface="Arial"/>
              </a:rPr>
              <a:t>검색창은 </a:t>
            </a:r>
            <a:r>
              <a:rPr b="1" lang="ko" sz="1400" u="sng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input type</a:t>
            </a:r>
            <a:r>
              <a:rPr lang="ko" sz="1000">
                <a:latin typeface="Arial"/>
                <a:ea typeface="Arial"/>
                <a:cs typeface="Arial"/>
                <a:sym typeface="Arial"/>
              </a:rPr>
              <a:t>들로 만들었고 그 중 인원창은 클릭하면 창이 내려오도록 :active를 주었습니다.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25" y="593325"/>
            <a:ext cx="3384473" cy="2172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900" y="411498"/>
            <a:ext cx="2398326" cy="2448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6"/>
          <p:cNvCxnSpPr/>
          <p:nvPr/>
        </p:nvCxnSpPr>
        <p:spPr>
          <a:xfrm>
            <a:off x="3721125" y="1610750"/>
            <a:ext cx="502800" cy="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7" name="Google Shape;87;p16"/>
          <p:cNvPicPr preferRelativeResize="0"/>
          <p:nvPr/>
        </p:nvPicPr>
        <p:blipFill rotWithShape="1">
          <a:blip r:embed="rId5">
            <a:alphaModFix/>
          </a:blip>
          <a:srcRect b="6382" l="9707" r="15042" t="8067"/>
          <a:stretch/>
        </p:blipFill>
        <p:spPr>
          <a:xfrm>
            <a:off x="6776275" y="411500"/>
            <a:ext cx="2146740" cy="243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7"/>
          <p:cNvCxnSpPr/>
          <p:nvPr/>
        </p:nvCxnSpPr>
        <p:spPr>
          <a:xfrm>
            <a:off x="281025" y="3267083"/>
            <a:ext cx="8398800" cy="17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17"/>
          <p:cNvSpPr txBox="1"/>
          <p:nvPr>
            <p:ph idx="4294967295" type="body"/>
          </p:nvPr>
        </p:nvSpPr>
        <p:spPr>
          <a:xfrm>
            <a:off x="318850" y="33147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/>
              <a:t>Nav</a:t>
            </a:r>
            <a:endParaRPr b="1" sz="2100"/>
          </a:p>
        </p:txBody>
      </p:sp>
      <p:sp>
        <p:nvSpPr>
          <p:cNvPr id="94" name="Google Shape;94;p17"/>
          <p:cNvSpPr txBox="1"/>
          <p:nvPr>
            <p:ph idx="4294967295" type="body"/>
          </p:nvPr>
        </p:nvSpPr>
        <p:spPr>
          <a:xfrm>
            <a:off x="318850" y="3770850"/>
            <a:ext cx="83301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Arial"/>
                <a:ea typeface="Arial"/>
                <a:cs typeface="Arial"/>
                <a:sym typeface="Arial"/>
              </a:rPr>
              <a:t>Nav는 </a:t>
            </a:r>
            <a:r>
              <a:rPr b="1" lang="ko" sz="1400" u="sng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:hover</a:t>
            </a:r>
            <a:r>
              <a:rPr lang="ko" sz="1000">
                <a:latin typeface="Arial"/>
                <a:ea typeface="Arial"/>
                <a:cs typeface="Arial"/>
                <a:sym typeface="Arial"/>
              </a:rPr>
              <a:t>를 주어 마우스를 가져다 대면 흰 밑줄이 생기게 하였고, 각 메뉴마다 링크를 걸어주었습니다.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Arial"/>
                <a:ea typeface="Arial"/>
                <a:cs typeface="Arial"/>
                <a:sym typeface="Arial"/>
              </a:rPr>
              <a:t>그 중 회원가입과 로그인창은 따로 만들어 링크를 걸어주었습니다.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Arial"/>
                <a:ea typeface="Arial"/>
                <a:cs typeface="Arial"/>
                <a:sym typeface="Arial"/>
              </a:rPr>
              <a:t>로그인과 회원가입창의 버튼은 누르면 효과를 주는 </a:t>
            </a:r>
            <a:r>
              <a:rPr b="1" lang="ko" sz="1400" u="sng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:active</a:t>
            </a:r>
            <a:r>
              <a:rPr lang="ko" sz="1000">
                <a:latin typeface="Arial"/>
                <a:ea typeface="Arial"/>
                <a:cs typeface="Arial"/>
                <a:sym typeface="Arial"/>
              </a:rPr>
              <a:t>를 사용하였습니다.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17"/>
          <p:cNvCxnSpPr/>
          <p:nvPr/>
        </p:nvCxnSpPr>
        <p:spPr>
          <a:xfrm flipH="1" rot="10800000">
            <a:off x="4414325" y="1615725"/>
            <a:ext cx="495300" cy="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31581" l="17810" r="0" t="14899"/>
          <a:stretch/>
        </p:blipFill>
        <p:spPr>
          <a:xfrm>
            <a:off x="281025" y="1331388"/>
            <a:ext cx="3836225" cy="57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 b="12468" l="9783" r="10737" t="15125"/>
          <a:stretch/>
        </p:blipFill>
        <p:spPr>
          <a:xfrm>
            <a:off x="4972275" y="70050"/>
            <a:ext cx="1920700" cy="147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5">
            <a:alphaModFix/>
          </a:blip>
          <a:srcRect b="5439" l="6658" r="10422" t="6963"/>
          <a:stretch/>
        </p:blipFill>
        <p:spPr>
          <a:xfrm>
            <a:off x="6808700" y="1044825"/>
            <a:ext cx="2032626" cy="212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8"/>
          <p:cNvCxnSpPr/>
          <p:nvPr/>
        </p:nvCxnSpPr>
        <p:spPr>
          <a:xfrm>
            <a:off x="281025" y="3267083"/>
            <a:ext cx="8398800" cy="177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18"/>
          <p:cNvSpPr txBox="1"/>
          <p:nvPr>
            <p:ph idx="4294967295" type="body"/>
          </p:nvPr>
        </p:nvSpPr>
        <p:spPr>
          <a:xfrm>
            <a:off x="318850" y="33147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/>
              <a:t>Main</a:t>
            </a:r>
            <a:endParaRPr b="1" sz="2100"/>
          </a:p>
        </p:txBody>
      </p:sp>
      <p:sp>
        <p:nvSpPr>
          <p:cNvPr id="105" name="Google Shape;105;p18"/>
          <p:cNvSpPr txBox="1"/>
          <p:nvPr>
            <p:ph idx="4294967295" type="body"/>
          </p:nvPr>
        </p:nvSpPr>
        <p:spPr>
          <a:xfrm>
            <a:off x="318850" y="3770850"/>
            <a:ext cx="8330100" cy="13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Arial"/>
                <a:ea typeface="Arial"/>
                <a:cs typeface="Arial"/>
                <a:sym typeface="Arial"/>
              </a:rPr>
              <a:t>Main</a:t>
            </a:r>
            <a:r>
              <a:rPr lang="ko" sz="1000">
                <a:latin typeface="Arial"/>
                <a:ea typeface="Arial"/>
                <a:cs typeface="Arial"/>
                <a:sym typeface="Arial"/>
              </a:rPr>
              <a:t>은 각각 4개의 섹션으로 나누었고,  </a:t>
            </a:r>
            <a:r>
              <a:rPr b="1" lang="ko" sz="1400" u="sng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margin: 0 auto</a:t>
            </a:r>
            <a:r>
              <a:rPr lang="ko" sz="1000">
                <a:latin typeface="Arial"/>
                <a:ea typeface="Arial"/>
                <a:cs typeface="Arial"/>
                <a:sym typeface="Arial"/>
              </a:rPr>
              <a:t>를 주어 Main전체를 가운데 배치하였습니다.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Arial"/>
                <a:ea typeface="Arial"/>
                <a:cs typeface="Arial"/>
                <a:sym typeface="Arial"/>
              </a:rPr>
              <a:t>그리고 사진들은 </a:t>
            </a:r>
            <a:r>
              <a:rPr b="1" lang="ko" sz="1400" u="sng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display:grid</a:t>
            </a:r>
            <a:r>
              <a:rPr lang="ko" sz="1000">
                <a:latin typeface="Arial"/>
                <a:ea typeface="Arial"/>
                <a:cs typeface="Arial"/>
                <a:sym typeface="Arial"/>
              </a:rPr>
              <a:t>하여 배치하였습니다.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Arial"/>
                <a:ea typeface="Arial"/>
                <a:cs typeface="Arial"/>
                <a:sym typeface="Arial"/>
              </a:rPr>
              <a:t>글씨들은 </a:t>
            </a:r>
            <a:r>
              <a:rPr b="1" lang="ko" sz="1400" u="sng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position:absolut</a:t>
            </a:r>
            <a:r>
              <a:rPr lang="ko" sz="1000">
                <a:latin typeface="Arial"/>
                <a:ea typeface="Arial"/>
                <a:cs typeface="Arial"/>
                <a:sym typeface="Arial"/>
              </a:rPr>
              <a:t>를 하여 사진위에 배치하였고 그림밑의 사진들은 </a:t>
            </a:r>
            <a:r>
              <a:rPr b="1" lang="ko" sz="1400" u="sng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position:relative</a:t>
            </a:r>
            <a:r>
              <a:rPr lang="ko" sz="1000">
                <a:latin typeface="Arial"/>
                <a:ea typeface="Arial"/>
                <a:cs typeface="Arial"/>
                <a:sym typeface="Arial"/>
              </a:rPr>
              <a:t>를 주었습니다.</a:t>
            </a:r>
            <a:endParaRPr b="1" sz="1400" u="sng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29492" cy="2962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425" y="152400"/>
            <a:ext cx="4735174" cy="296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연락처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정은영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u="sng">
                <a:solidFill>
                  <a:schemeClr val="hlink"/>
                </a:solidFill>
                <a:hlinkClick r:id="rId3"/>
              </a:rPr>
              <a:t>dsa6006</a:t>
            </a:r>
            <a:r>
              <a:rPr lang="ko" sz="1400" u="sng">
                <a:solidFill>
                  <a:schemeClr val="hlink"/>
                </a:solidFill>
                <a:hlinkClick r:id="rId4"/>
              </a:rPr>
              <a:t>@naver.com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&lt;네이버 블로그&gt;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Arial"/>
                <a:ea typeface="Arial"/>
                <a:cs typeface="Arial"/>
                <a:sym typeface="Arial"/>
              </a:rPr>
              <a:t>https://blog.naver.com/dsa6006</a:t>
            </a:r>
            <a:endParaRPr sz="1400"/>
          </a:p>
        </p:txBody>
      </p:sp>
      <p:pic>
        <p:nvPicPr>
          <p:cNvPr descr="아래에서 바라본 푸른 하늘 배경의 금문교" id="114" name="Google Shape;114;p19"/>
          <p:cNvPicPr preferRelativeResize="0"/>
          <p:nvPr/>
        </p:nvPicPr>
        <p:blipFill rotWithShape="1">
          <a:blip r:embed="rId5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